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86740" y="533400"/>
            <a:ext cx="8785539" cy="1200329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Est-ce que tu aimes la musique classique?</a:t>
            </a:r>
            <a:endParaRPr lang="fr-FR" sz="3600" b="1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62941" y="2837765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Tu aimes la musique classique?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941" y="4572000"/>
            <a:ext cx="8633139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err="1" smtClean="0">
                <a:latin typeface="Kristen ITC" pitchFamily="66" charset="0"/>
              </a:rPr>
              <a:t>Aimes-tu</a:t>
            </a:r>
            <a:r>
              <a:rPr lang="en-US" sz="4000" dirty="0" smtClean="0">
                <a:latin typeface="Kristen ITC" pitchFamily="66" charset="0"/>
              </a:rPr>
              <a:t> la </a:t>
            </a:r>
            <a:r>
              <a:rPr lang="en-US" sz="4000" dirty="0" err="1" smtClean="0">
                <a:latin typeface="Kristen ITC" pitchFamily="66" charset="0"/>
              </a:rPr>
              <a:t>musique</a:t>
            </a:r>
            <a:r>
              <a:rPr lang="en-US" sz="4000" dirty="0" smtClean="0">
                <a:latin typeface="Kristen ITC" pitchFamily="66" charset="0"/>
              </a:rPr>
              <a:t> </a:t>
            </a:r>
            <a:r>
              <a:rPr lang="en-US" sz="4000" dirty="0" err="1" smtClean="0">
                <a:latin typeface="Kristen ITC" pitchFamily="66" charset="0"/>
              </a:rPr>
              <a:t>classique</a:t>
            </a:r>
            <a:r>
              <a:rPr lang="en-US" sz="4000" dirty="0" smtClean="0">
                <a:latin typeface="Kristen ITC" pitchFamily="66" charset="0"/>
              </a:rPr>
              <a:t>?</a:t>
            </a:r>
            <a:endParaRPr lang="en-US" sz="4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86740" y="533400"/>
            <a:ext cx="8785539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Est-ce que tu aimes lire ?</a:t>
            </a:r>
            <a:endParaRPr lang="fr-FR" sz="3600" b="1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62941" y="2837765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Tu aimes lire 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941" y="4572000"/>
            <a:ext cx="8633139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err="1" smtClean="0">
                <a:latin typeface="Kristen ITC" pitchFamily="66" charset="0"/>
              </a:rPr>
              <a:t>Aimes-tu</a:t>
            </a:r>
            <a:r>
              <a:rPr lang="en-US" sz="4000" dirty="0" smtClean="0">
                <a:latin typeface="Kristen ITC" pitchFamily="66" charset="0"/>
              </a:rPr>
              <a:t> lire ?</a:t>
            </a:r>
            <a:endParaRPr lang="en-US" sz="4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74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86740" y="533400"/>
            <a:ext cx="8785539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Est-ce que tu aimes les maths ?</a:t>
            </a:r>
            <a:endParaRPr lang="fr-FR" sz="3600" b="1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62941" y="2837765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Tu aimes les maths 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941" y="4572000"/>
            <a:ext cx="8633139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err="1" smtClean="0">
                <a:latin typeface="Kristen ITC" pitchFamily="66" charset="0"/>
              </a:rPr>
              <a:t>Aimes-tu</a:t>
            </a:r>
            <a:r>
              <a:rPr lang="en-US" sz="4000" dirty="0" smtClean="0">
                <a:latin typeface="Kristen ITC" pitchFamily="66" charset="0"/>
              </a:rPr>
              <a:t> les </a:t>
            </a:r>
            <a:r>
              <a:rPr lang="en-US" sz="4000" dirty="0" err="1" smtClean="0">
                <a:latin typeface="Kristen ITC" pitchFamily="66" charset="0"/>
              </a:rPr>
              <a:t>maths</a:t>
            </a:r>
            <a:r>
              <a:rPr lang="en-US" sz="4000" dirty="0" smtClean="0">
                <a:latin typeface="Kristen ITC" pitchFamily="66" charset="0"/>
              </a:rPr>
              <a:t> ?</a:t>
            </a:r>
            <a:endParaRPr lang="en-US" sz="4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43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86740" y="533400"/>
            <a:ext cx="8785539" cy="646331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Est-ce que tu aimes envoyer les SMS ?</a:t>
            </a:r>
            <a:endParaRPr lang="fr-FR" sz="3600" b="1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62941" y="2837765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Tu aimes  envoyer les SMS 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941" y="4572000"/>
            <a:ext cx="8633139" cy="707886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err="1" smtClean="0">
                <a:latin typeface="Kristen ITC" pitchFamily="66" charset="0"/>
              </a:rPr>
              <a:t>Aimes-tu</a:t>
            </a:r>
            <a:r>
              <a:rPr lang="en-US" sz="4000" dirty="0" smtClean="0">
                <a:latin typeface="Kristen ITC" pitchFamily="66" charset="0"/>
              </a:rPr>
              <a:t> </a:t>
            </a:r>
            <a:r>
              <a:rPr lang="en-US" sz="4000" dirty="0" err="1" smtClean="0">
                <a:latin typeface="Kristen ITC" pitchFamily="66" charset="0"/>
              </a:rPr>
              <a:t>envoyer</a:t>
            </a:r>
            <a:r>
              <a:rPr lang="en-US" sz="4000" dirty="0" smtClean="0">
                <a:latin typeface="Kristen ITC" pitchFamily="66" charset="0"/>
              </a:rPr>
              <a:t> les SMS ?</a:t>
            </a:r>
            <a:endParaRPr lang="en-US" sz="4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91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186740" y="304800"/>
            <a:ext cx="8785539" cy="954107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dirty="0" err="1" smtClean="0">
                <a:latin typeface="Kristen ITC" pitchFamily="66" charset="0"/>
              </a:rPr>
              <a:t>Write</a:t>
            </a:r>
            <a:r>
              <a:rPr lang="fr-FR" sz="2800" b="1" dirty="0" smtClean="0">
                <a:latin typeface="Kristen ITC" pitchFamily="66" charset="0"/>
              </a:rPr>
              <a:t> </a:t>
            </a:r>
            <a:r>
              <a:rPr lang="fr-FR" sz="2800" b="1" dirty="0" err="1" smtClean="0">
                <a:latin typeface="Kristen ITC" pitchFamily="66" charset="0"/>
              </a:rPr>
              <a:t>each</a:t>
            </a:r>
            <a:r>
              <a:rPr lang="fr-FR" sz="2800" b="1" dirty="0" smtClean="0">
                <a:latin typeface="Kristen ITC" pitchFamily="66" charset="0"/>
              </a:rPr>
              <a:t> of the </a:t>
            </a:r>
            <a:r>
              <a:rPr lang="fr-FR" sz="2800" b="1" dirty="0" err="1" smtClean="0">
                <a:latin typeface="Kristen ITC" pitchFamily="66" charset="0"/>
              </a:rPr>
              <a:t>following</a:t>
            </a:r>
            <a:r>
              <a:rPr lang="fr-FR" sz="2800" b="1" dirty="0" smtClean="0">
                <a:latin typeface="Kristen ITC" pitchFamily="66" charset="0"/>
              </a:rPr>
              <a:t> questions in </a:t>
            </a:r>
            <a:r>
              <a:rPr lang="fr-FR" sz="2800" b="1" dirty="0" err="1" smtClean="0">
                <a:latin typeface="Kristen ITC" pitchFamily="66" charset="0"/>
              </a:rPr>
              <a:t>two</a:t>
            </a:r>
            <a:r>
              <a:rPr lang="fr-FR" sz="2800" b="1" dirty="0" smtClean="0">
                <a:latin typeface="Kristen ITC" pitchFamily="66" charset="0"/>
              </a:rPr>
              <a:t> </a:t>
            </a:r>
            <a:r>
              <a:rPr lang="fr-FR" sz="2800" b="1" dirty="0" err="1" smtClean="0">
                <a:latin typeface="Kristen ITC" pitchFamily="66" charset="0"/>
              </a:rPr>
              <a:t>different</a:t>
            </a:r>
            <a:r>
              <a:rPr lang="fr-FR" sz="2800" b="1" dirty="0" smtClean="0">
                <a:latin typeface="Kristen ITC" pitchFamily="66" charset="0"/>
              </a:rPr>
              <a:t> </a:t>
            </a:r>
            <a:r>
              <a:rPr lang="fr-FR" sz="2800" b="1" dirty="0" err="1" smtClean="0">
                <a:latin typeface="Kristen ITC" pitchFamily="66" charset="0"/>
              </a:rPr>
              <a:t>forms</a:t>
            </a:r>
            <a:r>
              <a:rPr lang="fr-FR" sz="2800" b="1" dirty="0" smtClean="0">
                <a:latin typeface="Kristen ITC" pitchFamily="66" charset="0"/>
              </a:rPr>
              <a:t>:</a:t>
            </a:r>
            <a:endParaRPr lang="fr-FR" sz="2800" b="1" dirty="0"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62941" y="17526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b="1" dirty="0" smtClean="0">
                <a:latin typeface="Kristen ITC" pitchFamily="66" charset="0"/>
              </a:rPr>
              <a:t>1.  Do </a:t>
            </a:r>
            <a:r>
              <a:rPr lang="fr-FR" sz="3600" b="1" dirty="0" err="1" smtClean="0">
                <a:latin typeface="Kristen ITC" pitchFamily="66" charset="0"/>
              </a:rPr>
              <a:t>you</a:t>
            </a:r>
            <a:r>
              <a:rPr lang="fr-FR" sz="3600" b="1" dirty="0" smtClean="0">
                <a:latin typeface="Kristen ITC" pitchFamily="66" charset="0"/>
              </a:rPr>
              <a:t> </a:t>
            </a:r>
            <a:r>
              <a:rPr lang="fr-FR" sz="3600" b="1" dirty="0" err="1" smtClean="0">
                <a:latin typeface="Kristen ITC" pitchFamily="66" charset="0"/>
              </a:rPr>
              <a:t>like</a:t>
            </a:r>
            <a:r>
              <a:rPr lang="fr-FR" sz="3600" b="1" dirty="0" smtClean="0">
                <a:latin typeface="Kristen ITC" pitchFamily="66" charset="0"/>
              </a:rPr>
              <a:t> </a:t>
            </a:r>
            <a:r>
              <a:rPr lang="fr-FR" sz="3600" b="1" dirty="0" err="1" smtClean="0">
                <a:latin typeface="Kristen ITC" pitchFamily="66" charset="0"/>
              </a:rPr>
              <a:t>school</a:t>
            </a:r>
            <a:r>
              <a:rPr lang="fr-FR" sz="3600" b="1" dirty="0" smtClean="0">
                <a:latin typeface="Kristen ITC" pitchFamily="66" charset="0"/>
              </a:rPr>
              <a:t>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262941" y="2971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b="1" dirty="0" smtClean="0">
                <a:latin typeface="Kristen ITC" pitchFamily="66" charset="0"/>
              </a:rPr>
              <a:t>2.  Do </a:t>
            </a:r>
            <a:r>
              <a:rPr lang="fr-FR" sz="3600" b="1" dirty="0" err="1" smtClean="0">
                <a:latin typeface="Kristen ITC" pitchFamily="66" charset="0"/>
              </a:rPr>
              <a:t>you</a:t>
            </a:r>
            <a:r>
              <a:rPr lang="fr-FR" sz="3600" b="1" dirty="0" smtClean="0">
                <a:latin typeface="Kristen ITC" pitchFamily="66" charset="0"/>
              </a:rPr>
              <a:t> </a:t>
            </a:r>
            <a:r>
              <a:rPr lang="fr-FR" sz="3600" b="1" dirty="0" err="1" smtClean="0">
                <a:latin typeface="Kristen ITC" pitchFamily="66" charset="0"/>
              </a:rPr>
              <a:t>like</a:t>
            </a:r>
            <a:r>
              <a:rPr lang="fr-FR" sz="3600" b="1" dirty="0" smtClean="0">
                <a:latin typeface="Kristen ITC" pitchFamily="66" charset="0"/>
              </a:rPr>
              <a:t> to </a:t>
            </a:r>
            <a:r>
              <a:rPr lang="fr-FR" sz="3600" b="1" dirty="0" err="1" smtClean="0">
                <a:latin typeface="Kristen ITC" pitchFamily="66" charset="0"/>
              </a:rPr>
              <a:t>draw</a:t>
            </a:r>
            <a:r>
              <a:rPr lang="fr-FR" sz="3600" b="1" dirty="0" smtClean="0">
                <a:latin typeface="Kristen ITC" pitchFamily="66" charset="0"/>
              </a:rPr>
              <a:t>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262941" y="4114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b="1" dirty="0" smtClean="0">
                <a:latin typeface="Kristen ITC" pitchFamily="66" charset="0"/>
              </a:rPr>
              <a:t>3.  Do </a:t>
            </a:r>
            <a:r>
              <a:rPr lang="fr-FR" sz="3600" b="1" dirty="0" err="1" smtClean="0">
                <a:latin typeface="Kristen ITC" pitchFamily="66" charset="0"/>
              </a:rPr>
              <a:t>you</a:t>
            </a:r>
            <a:r>
              <a:rPr lang="fr-FR" sz="3600" b="1" dirty="0" smtClean="0">
                <a:latin typeface="Kristen ITC" pitchFamily="66" charset="0"/>
              </a:rPr>
              <a:t> </a:t>
            </a:r>
            <a:r>
              <a:rPr lang="fr-FR" sz="3600" b="1" dirty="0" err="1" smtClean="0">
                <a:latin typeface="Kristen ITC" pitchFamily="66" charset="0"/>
              </a:rPr>
              <a:t>like</a:t>
            </a:r>
            <a:r>
              <a:rPr lang="fr-FR" sz="3600" b="1" dirty="0" smtClean="0">
                <a:latin typeface="Kristen ITC" pitchFamily="66" charset="0"/>
              </a:rPr>
              <a:t> to </a:t>
            </a:r>
            <a:r>
              <a:rPr lang="fr-FR" sz="3600" b="1" dirty="0" err="1" smtClean="0">
                <a:latin typeface="Kristen ITC" pitchFamily="66" charset="0"/>
              </a:rPr>
              <a:t>sing</a:t>
            </a:r>
            <a:r>
              <a:rPr lang="fr-FR" sz="3600" b="1" dirty="0" smtClean="0">
                <a:latin typeface="Kristen ITC" pitchFamily="66" charset="0"/>
              </a:rPr>
              <a:t>?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262941" y="51816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b="1" dirty="0" smtClean="0">
                <a:latin typeface="Kristen ITC" pitchFamily="66" charset="0"/>
              </a:rPr>
              <a:t>4.  Do </a:t>
            </a:r>
            <a:r>
              <a:rPr lang="fr-FR" sz="3600" b="1" dirty="0" err="1" smtClean="0">
                <a:latin typeface="Kristen ITC" pitchFamily="66" charset="0"/>
              </a:rPr>
              <a:t>you</a:t>
            </a:r>
            <a:r>
              <a:rPr lang="fr-FR" sz="3600" b="1" dirty="0" smtClean="0">
                <a:latin typeface="Kristen ITC" pitchFamily="66" charset="0"/>
              </a:rPr>
              <a:t> </a:t>
            </a:r>
            <a:r>
              <a:rPr lang="fr-FR" sz="3600" b="1" dirty="0" err="1" smtClean="0">
                <a:latin typeface="Kristen ITC" pitchFamily="66" charset="0"/>
              </a:rPr>
              <a:t>like</a:t>
            </a:r>
            <a:r>
              <a:rPr lang="fr-FR" sz="3600" b="1" dirty="0">
                <a:latin typeface="Kristen ITC" pitchFamily="66" charset="0"/>
              </a:rPr>
              <a:t> </a:t>
            </a:r>
            <a:r>
              <a:rPr lang="fr-FR" sz="3600" b="1" dirty="0" smtClean="0">
                <a:latin typeface="Kristen ITC" pitchFamily="66" charset="0"/>
              </a:rPr>
              <a:t>vacations?</a:t>
            </a:r>
            <a:endParaRPr lang="fr-FR" sz="36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42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108</Words>
  <Application>Microsoft Office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108</cp:revision>
  <dcterms:created xsi:type="dcterms:W3CDTF">2011-09-14T23:22:57Z</dcterms:created>
  <dcterms:modified xsi:type="dcterms:W3CDTF">2012-11-08T12:17:35Z</dcterms:modified>
</cp:coreProperties>
</file>